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5" r:id="rId3"/>
    <p:sldId id="256" r:id="rId4"/>
    <p:sldId id="258" r:id="rId5"/>
    <p:sldId id="259" r:id="rId6"/>
    <p:sldId id="260" r:id="rId7"/>
    <p:sldId id="266" r:id="rId8"/>
    <p:sldId id="267" r:id="rId9"/>
    <p:sldId id="268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63" autoAdjust="0"/>
    <p:restoredTop sz="94660"/>
  </p:normalViewPr>
  <p:slideViewPr>
    <p:cSldViewPr>
      <p:cViewPr varScale="1">
        <p:scale>
          <a:sx n="69" d="100"/>
          <a:sy n="69" d="100"/>
        </p:scale>
        <p:origin x="-5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AD168-DB3F-439E-A10F-E2DE5601C03D}" type="datetimeFigureOut">
              <a:rPr lang="en-US" smtClean="0"/>
              <a:pPr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26" Type="http://schemas.openxmlformats.org/officeDocument/2006/relationships/hyperlink" Target="http://www.google.com/url?sa=i&amp;source=images&amp;cd=&amp;cad=rja&amp;docid=3V1MIDw6SDDkdM&amp;tbnid=n8cNsj-Uct3ePM:&amp;ved=0CAgQjRwwAA&amp;url=http://www.forbes.com/sites/davidewalt/2012/04/17/forbes-fictional-interview-tony-stark/&amp;ei=CwYxUpzBF9bd4AOduYGgDg&amp;psig=AFQjCNHbjHPrl3Vz2Sy8IqnviYSxX0q-FA&amp;ust=1379030923428887" TargetMode="External"/><Relationship Id="rId3" Type="http://schemas.openxmlformats.org/officeDocument/2006/relationships/image" Target="../media/image2.jpeg"/><Relationship Id="rId21" Type="http://schemas.openxmlformats.org/officeDocument/2006/relationships/image" Target="../media/image18.jpeg"/><Relationship Id="rId7" Type="http://schemas.openxmlformats.org/officeDocument/2006/relationships/image" Target="../media/image6.jpeg"/><Relationship Id="rId12" Type="http://schemas.openxmlformats.org/officeDocument/2006/relationships/hyperlink" Target="http://1.bp.blogspot.com/-xH_ALx7U4o4/TfwhYWd0aSI/AAAAAAAACbk/ywJ0TCLcv1M/s1600/batman-04.png" TargetMode="External"/><Relationship Id="rId17" Type="http://schemas.openxmlformats.org/officeDocument/2006/relationships/image" Target="../media/image15.png"/><Relationship Id="rId25" Type="http://schemas.openxmlformats.org/officeDocument/2006/relationships/image" Target="../media/image21.jpeg"/><Relationship Id="rId2" Type="http://schemas.openxmlformats.org/officeDocument/2006/relationships/image" Target="../media/image1.jpeg"/><Relationship Id="rId16" Type="http://schemas.openxmlformats.org/officeDocument/2006/relationships/image" Target="../media/image14.jpeg"/><Relationship Id="rId20" Type="http://schemas.openxmlformats.org/officeDocument/2006/relationships/image" Target="../media/image17.png"/><Relationship Id="rId29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24" Type="http://schemas.openxmlformats.org/officeDocument/2006/relationships/hyperlink" Target="http://www.google.com/url?sa=i&amp;source=images&amp;cd=&amp;cad=rja&amp;docid=73kHJGe9kbEfUM&amp;tbnid=f8G5gYXC7LSuNM:&amp;ved=0CAgQjRwwAA&amp;url=http://www.comicvine.com/forums/battles-7/iron-man-green-lantern-vs-sinestro-ultron-589532/&amp;ei=ywUxUoujA4fa4AO8u4CYAg&amp;psig=AFQjCNHbuksN2bj_tBCXE8InNvcIzZwNjg&amp;ust=1379030859104036" TargetMode="External"/><Relationship Id="rId5" Type="http://schemas.openxmlformats.org/officeDocument/2006/relationships/image" Target="../media/image4.jpeg"/><Relationship Id="rId15" Type="http://schemas.openxmlformats.org/officeDocument/2006/relationships/image" Target="../media/image13.jpeg"/><Relationship Id="rId23" Type="http://schemas.openxmlformats.org/officeDocument/2006/relationships/image" Target="../media/image20.jpeg"/><Relationship Id="rId28" Type="http://schemas.openxmlformats.org/officeDocument/2006/relationships/hyperlink" Target="http://www.google.com/url?sa=i&amp;rct=j&amp;q=&amp;esrc=s&amp;frm=1&amp;source=images&amp;cd=&amp;cad=rja&amp;docid=UCvK9wU53hhA_M&amp;tbnid=PMa3FN4siJncZM:&amp;ved=0CAUQjRw&amp;url=http://soulcalibur.wikia.com/wiki/Darth_Vader&amp;ei=HAcxUvjULYfe4AO-koCoAw&amp;bvm=bv.52109249,d.dmg&amp;psig=AFQjCNGtRoB8PCwcA0y8cxl57W8ySpWNzg&amp;ust=1379031191763622" TargetMode="External"/><Relationship Id="rId10" Type="http://schemas.openxmlformats.org/officeDocument/2006/relationships/image" Target="../media/image9.jpeg"/><Relationship Id="rId19" Type="http://schemas.openxmlformats.org/officeDocument/2006/relationships/hyperlink" Target="http://en.wikipedia.org/wiki/File:Doctoroctopus.png" TargetMode="External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2.jpeg"/><Relationship Id="rId22" Type="http://schemas.openxmlformats.org/officeDocument/2006/relationships/image" Target="../media/image19.jpeg"/><Relationship Id="rId27" Type="http://schemas.openxmlformats.org/officeDocument/2006/relationships/image" Target="../media/image22.jpeg"/><Relationship Id="rId30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0.jpeg"/><Relationship Id="rId7" Type="http://schemas.openxmlformats.org/officeDocument/2006/relationships/image" Target="../media/image7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hyperlink" Target="http://1.bp.blogspot.com/-xH_ALx7U4o4/TfwhYWd0aSI/AAAAAAAACbk/ywJ0TCLcv1M/s1600/batman-04.png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url?sa=i&amp;source=images&amp;cd=&amp;cad=rja&amp;docid=3V1MIDw6SDDkdM&amp;tbnid=n8cNsj-Uct3ePM:&amp;ved=0CAgQjRwwAA&amp;url=http://www.forbes.com/sites/davidewalt/2012/04/17/forbes-fictional-interview-tony-stark/&amp;ei=CwYxUpzBF9bd4AOduYGgDg&amp;psig=AFQjCNHbjHPrl3Vz2Sy8IqnviYSxX0q-FA&amp;ust=1379030923428887" TargetMode="External"/><Relationship Id="rId3" Type="http://schemas.openxmlformats.org/officeDocument/2006/relationships/image" Target="../media/image14.jpeg"/><Relationship Id="rId7" Type="http://schemas.openxmlformats.org/officeDocument/2006/relationships/image" Target="../media/image25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m/url?sa=i&amp;source=images&amp;cd=&amp;cad=rja&amp;docid=73kHJGe9kbEfUM&amp;tbnid=f8G5gYXC7LSuNM:&amp;ved=0CAgQjRwwAA&amp;url=http://www.comicvine.com/forums/battles-7/iron-man-green-lantern-vs-sinestro-ultron-589532/&amp;ei=ywUxUoujA4fa4AO8u4CYAg&amp;psig=AFQjCNHbuksN2bj_tBCXE8InNvcIzZwNjg&amp;ust=1379030859104036" TargetMode="External"/><Relationship Id="rId5" Type="http://schemas.openxmlformats.org/officeDocument/2006/relationships/image" Target="../media/image16.jpeg"/><Relationship Id="rId4" Type="http://schemas.openxmlformats.org/officeDocument/2006/relationships/image" Target="../media/image15.png"/><Relationship Id="rId9" Type="http://schemas.openxmlformats.org/officeDocument/2006/relationships/image" Target="../media/image26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17.png"/><Relationship Id="rId7" Type="http://schemas.openxmlformats.org/officeDocument/2006/relationships/hyperlink" Target="http://www.google.com/url?sa=i&amp;rct=j&amp;q=&amp;esrc=s&amp;frm=1&amp;source=images&amp;cd=&amp;cad=rja&amp;docid=UCvK9wU53hhA_M&amp;tbnid=PMa3FN4siJncZM:&amp;ved=0CAUQjRw&amp;url=http://soulcalibur.wikia.com/wiki/Darth_Vader&amp;ei=HAcxUvjULYfe4AO-koCoAw&amp;bvm=bv.52109249,d.dmg&amp;psig=AFQjCNGtRoB8PCwcA0y8cxl57W8ySpWNzg&amp;ust=1379031191763622" TargetMode="External"/><Relationship Id="rId2" Type="http://schemas.openxmlformats.org/officeDocument/2006/relationships/hyperlink" Target="http://en.wikipedia.org/wiki/File:Doctoroctopus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Relationship Id="rId9" Type="http://schemas.openxmlformats.org/officeDocument/2006/relationships/image" Target="../media/image2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26" Type="http://schemas.openxmlformats.org/officeDocument/2006/relationships/hyperlink" Target="http://www.google.com/url?sa=i&amp;source=images&amp;cd=&amp;cad=rja&amp;docid=3V1MIDw6SDDkdM&amp;tbnid=n8cNsj-Uct3ePM:&amp;ved=0CAgQjRwwAA&amp;url=http://www.forbes.com/sites/davidewalt/2012/04/17/forbes-fictional-interview-tony-stark/&amp;ei=CwYxUpzBF9bd4AOduYGgDg&amp;psig=AFQjCNHbjHPrl3Vz2Sy8IqnviYSxX0q-FA&amp;ust=1379030923428887" TargetMode="External"/><Relationship Id="rId3" Type="http://schemas.openxmlformats.org/officeDocument/2006/relationships/image" Target="../media/image2.jpeg"/><Relationship Id="rId21" Type="http://schemas.openxmlformats.org/officeDocument/2006/relationships/image" Target="../media/image18.jpeg"/><Relationship Id="rId7" Type="http://schemas.openxmlformats.org/officeDocument/2006/relationships/image" Target="../media/image6.jpeg"/><Relationship Id="rId12" Type="http://schemas.openxmlformats.org/officeDocument/2006/relationships/hyperlink" Target="http://1.bp.blogspot.com/-xH_ALx7U4o4/TfwhYWd0aSI/AAAAAAAACbk/ywJ0TCLcv1M/s1600/batman-04.png" TargetMode="External"/><Relationship Id="rId17" Type="http://schemas.openxmlformats.org/officeDocument/2006/relationships/image" Target="../media/image15.png"/><Relationship Id="rId25" Type="http://schemas.openxmlformats.org/officeDocument/2006/relationships/image" Target="../media/image21.jpeg"/><Relationship Id="rId2" Type="http://schemas.openxmlformats.org/officeDocument/2006/relationships/image" Target="../media/image1.jpeg"/><Relationship Id="rId16" Type="http://schemas.openxmlformats.org/officeDocument/2006/relationships/image" Target="../media/image14.jpeg"/><Relationship Id="rId20" Type="http://schemas.openxmlformats.org/officeDocument/2006/relationships/image" Target="../media/image17.png"/><Relationship Id="rId29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24" Type="http://schemas.openxmlformats.org/officeDocument/2006/relationships/hyperlink" Target="http://www.google.com/url?sa=i&amp;source=images&amp;cd=&amp;cad=rja&amp;docid=73kHJGe9kbEfUM&amp;tbnid=f8G5gYXC7LSuNM:&amp;ved=0CAgQjRwwAA&amp;url=http://www.comicvine.com/forums/battles-7/iron-man-green-lantern-vs-sinestro-ultron-589532/&amp;ei=ywUxUoujA4fa4AO8u4CYAg&amp;psig=AFQjCNHbuksN2bj_tBCXE8InNvcIzZwNjg&amp;ust=1379030859104036" TargetMode="External"/><Relationship Id="rId5" Type="http://schemas.openxmlformats.org/officeDocument/2006/relationships/image" Target="../media/image4.jpeg"/><Relationship Id="rId15" Type="http://schemas.openxmlformats.org/officeDocument/2006/relationships/image" Target="../media/image13.jpeg"/><Relationship Id="rId23" Type="http://schemas.openxmlformats.org/officeDocument/2006/relationships/image" Target="../media/image20.jpeg"/><Relationship Id="rId28" Type="http://schemas.openxmlformats.org/officeDocument/2006/relationships/hyperlink" Target="http://www.google.com/url?sa=i&amp;rct=j&amp;q=&amp;esrc=s&amp;frm=1&amp;source=images&amp;cd=&amp;cad=rja&amp;docid=UCvK9wU53hhA_M&amp;tbnid=PMa3FN4siJncZM:&amp;ved=0CAUQjRw&amp;url=http://soulcalibur.wikia.com/wiki/Darth_Vader&amp;ei=HAcxUvjULYfe4AO-koCoAw&amp;bvm=bv.52109249,d.dmg&amp;psig=AFQjCNGtRoB8PCwcA0y8cxl57W8ySpWNzg&amp;ust=1379031191763622" TargetMode="External"/><Relationship Id="rId10" Type="http://schemas.openxmlformats.org/officeDocument/2006/relationships/image" Target="../media/image9.jpeg"/><Relationship Id="rId19" Type="http://schemas.openxmlformats.org/officeDocument/2006/relationships/hyperlink" Target="http://en.wikipedia.org/wiki/File:Doctoroctopus.png" TargetMode="External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2.jpeg"/><Relationship Id="rId22" Type="http://schemas.openxmlformats.org/officeDocument/2006/relationships/image" Target="../media/image19.jpeg"/><Relationship Id="rId27" Type="http://schemas.openxmlformats.org/officeDocument/2006/relationships/image" Target="../media/image22.jpeg"/><Relationship Id="rId30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3.gstatic.com/images?q=tbn:ANd9GcQMeqgxnVMjzp88vH0f6lBdxWI14mp2K5qLFHZ8QeKzt77A4KQ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135" y="2041663"/>
            <a:ext cx="1447800" cy="975807"/>
          </a:xfrm>
          <a:prstGeom prst="rect">
            <a:avLst/>
          </a:prstGeom>
          <a:noFill/>
        </p:spPr>
      </p:pic>
      <p:pic>
        <p:nvPicPr>
          <p:cNvPr id="3" name="Picture 4" descr="http://bradwarthen.com/wp-content/uploads/2010/04/clark-ke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8149" y="1955954"/>
            <a:ext cx="665018" cy="1200456"/>
          </a:xfrm>
          <a:prstGeom prst="rect">
            <a:avLst/>
          </a:prstGeom>
          <a:noFill/>
        </p:spPr>
      </p:pic>
      <p:pic>
        <p:nvPicPr>
          <p:cNvPr id="4" name="Picture 6" descr="http://theodorou.co.za/wp-content/uploads/2012/07/spiderman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4648200"/>
            <a:ext cx="1520753" cy="1127146"/>
          </a:xfrm>
          <a:prstGeom prst="rect">
            <a:avLst/>
          </a:prstGeom>
          <a:noFill/>
        </p:spPr>
      </p:pic>
      <p:pic>
        <p:nvPicPr>
          <p:cNvPr id="5" name="Picture 8" descr="http://foxspideyfansite.yolasite.com/resources/Origin/high%20school%20Parker.jpg?timestamp=124192166873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50698" y="5703132"/>
            <a:ext cx="1516955" cy="1154868"/>
          </a:xfrm>
          <a:prstGeom prst="rect">
            <a:avLst/>
          </a:prstGeom>
          <a:noFill/>
        </p:spPr>
      </p:pic>
      <p:pic>
        <p:nvPicPr>
          <p:cNvPr id="6" name="Picture 4" descr="http://images4.wikia.nocookie.net/__cb20090419133259/superfriends/images/c/c1/Vlcsnap-168139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1600" y="388630"/>
            <a:ext cx="1071567" cy="1079685"/>
          </a:xfrm>
          <a:prstGeom prst="rect">
            <a:avLst/>
          </a:prstGeom>
          <a:noFill/>
        </p:spPr>
      </p:pic>
      <p:pic>
        <p:nvPicPr>
          <p:cNvPr id="7" name="Picture 6" descr="http://www.geekscape.net/_wp_/wp-content/uploads/2012/03/wonderwoman_larg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506" y="250738"/>
            <a:ext cx="1042323" cy="1497470"/>
          </a:xfrm>
          <a:prstGeom prst="rect">
            <a:avLst/>
          </a:prstGeom>
          <a:noFill/>
        </p:spPr>
      </p:pic>
      <p:pic>
        <p:nvPicPr>
          <p:cNvPr id="8" name="Picture 8" descr="http://4.bp.blogspot.com/_b_LLegHgbsI/S_935umoGgI/AAAAAAAACNo/gj0bu47nlBI/s320/cat-woma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0602" y="4693136"/>
            <a:ext cx="1293398" cy="1650376"/>
          </a:xfrm>
          <a:prstGeom prst="rect">
            <a:avLst/>
          </a:prstGeom>
          <a:noFill/>
        </p:spPr>
      </p:pic>
      <p:pic>
        <p:nvPicPr>
          <p:cNvPr id="9" name="Picture 10" descr="http://4.bp.blogspot.com/_iOY8YHAQaEk/SU5OeTiS6JI/AAAAAAAABI8/u_lX5PXqqIY/s400/Cat_Scratch_Fever_Reunit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5840" y="3382342"/>
            <a:ext cx="1324359" cy="996580"/>
          </a:xfrm>
          <a:prstGeom prst="rect">
            <a:avLst/>
          </a:prstGeom>
          <a:noFill/>
        </p:spPr>
      </p:pic>
      <p:pic>
        <p:nvPicPr>
          <p:cNvPr id="10" name="Picture 2" descr="http://media.onsugar.com/files/2011/02/08/5/1437/14373728/4cdd8548905a92c8_incredible-hulk-picture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11360" y="467599"/>
            <a:ext cx="1095984" cy="1063749"/>
          </a:xfrm>
          <a:prstGeom prst="rect">
            <a:avLst/>
          </a:prstGeom>
          <a:noFill/>
        </p:spPr>
      </p:pic>
      <p:pic>
        <p:nvPicPr>
          <p:cNvPr id="11" name="Picture 4" descr="http://info.t3advisors.com/Portals/25992/images/Banner,%20Robert%20Bruce_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912419" y="337160"/>
            <a:ext cx="1013515" cy="1361670"/>
          </a:xfrm>
          <a:prstGeom prst="rect">
            <a:avLst/>
          </a:prstGeom>
          <a:noFill/>
        </p:spPr>
      </p:pic>
      <p:pic>
        <p:nvPicPr>
          <p:cNvPr id="12" name="Picture 8" descr="http://1.bp.blogspot.com/-xH_ALx7U4o4/TfwhYWd0aSI/AAAAAAAACbk/ywJ0TCLcv1M/s320/batman-04.pn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08625" y="337160"/>
            <a:ext cx="1372991" cy="1029744"/>
          </a:xfrm>
          <a:prstGeom prst="rect">
            <a:avLst/>
          </a:prstGeom>
          <a:noFill/>
        </p:spPr>
      </p:pic>
      <p:pic>
        <p:nvPicPr>
          <p:cNvPr id="13" name="Picture 10" descr="http://3.bp.blogspot.com/_gd0SPlXWYiE/TKE5aMFJeNI/AAAAAAAAAj8/U823PsXrTAQ/s1600/ppbrownsuit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139602" y="337160"/>
            <a:ext cx="1203904" cy="912392"/>
          </a:xfrm>
          <a:prstGeom prst="rect">
            <a:avLst/>
          </a:prstGeom>
          <a:noFill/>
        </p:spPr>
      </p:pic>
      <p:pic>
        <p:nvPicPr>
          <p:cNvPr id="14" name="Picture 2" descr="http://media.comicvine.com/uploads/1/16549/565993-elastigirl_full_length_large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324120" y="1828800"/>
            <a:ext cx="609600" cy="1662351"/>
          </a:xfrm>
          <a:prstGeom prst="rect">
            <a:avLst/>
          </a:prstGeom>
          <a:noFill/>
        </p:spPr>
      </p:pic>
      <p:pic>
        <p:nvPicPr>
          <p:cNvPr id="15" name="Picture 4" descr="http://www.the-leaping-lamp.com/images/incredibles-helen-parr-character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434937" y="2094531"/>
            <a:ext cx="954965" cy="921748"/>
          </a:xfrm>
          <a:prstGeom prst="rect">
            <a:avLst/>
          </a:prstGeom>
          <a:noFill/>
        </p:spPr>
      </p:pic>
      <p:pic>
        <p:nvPicPr>
          <p:cNvPr id="16" name="Picture 6" descr="http://allgeektomeblog.files.wordpress.com/2012/06/harley-quinn1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848034" y="1905858"/>
            <a:ext cx="914966" cy="1180601"/>
          </a:xfrm>
          <a:prstGeom prst="rect">
            <a:avLst/>
          </a:prstGeom>
          <a:noFill/>
        </p:spPr>
      </p:pic>
      <p:pic>
        <p:nvPicPr>
          <p:cNvPr id="17" name="Picture 8" descr="http://calitreview.com/wp-content/uploads/2010/07/Harleen-Quinnzel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925934" y="1733718"/>
            <a:ext cx="1485815" cy="1114361"/>
          </a:xfrm>
          <a:prstGeom prst="rect">
            <a:avLst/>
          </a:prstGeom>
          <a:noFill/>
        </p:spPr>
      </p:pic>
      <p:pic>
        <p:nvPicPr>
          <p:cNvPr id="18" name="Picture 2" descr="Doctoroctopus.png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827935" y="3175101"/>
            <a:ext cx="1071678" cy="1654671"/>
          </a:xfrm>
          <a:prstGeom prst="rect">
            <a:avLst/>
          </a:prstGeom>
          <a:noFill/>
        </p:spPr>
      </p:pic>
      <p:pic>
        <p:nvPicPr>
          <p:cNvPr id="19" name="Picture 4" descr="http://images1.wikia.nocookie.net/__cb20120122010059/marveldatabase/images/0/03/001-Otto_Octavius_(Earth-194111)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133620" y="4002436"/>
            <a:ext cx="990600" cy="660400"/>
          </a:xfrm>
          <a:prstGeom prst="rect">
            <a:avLst/>
          </a:prstGeom>
          <a:noFill/>
        </p:spPr>
      </p:pic>
      <p:pic>
        <p:nvPicPr>
          <p:cNvPr id="20" name="Picture 12" descr="http://foxspideyfansite.yolasite.com/resources/Villains/Norman%20Osborn.jpg?timestamp=1258594071807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678382" y="5124347"/>
            <a:ext cx="1513110" cy="1142399"/>
          </a:xfrm>
          <a:prstGeom prst="rect">
            <a:avLst/>
          </a:prstGeom>
          <a:noFill/>
        </p:spPr>
      </p:pic>
      <p:pic>
        <p:nvPicPr>
          <p:cNvPr id="21" name="Picture 14" descr="http://comicbookmovie.com/images/users/uploads/27306/GREEN_GOBLIN_amazing_friends_060511.jp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979873" y="5228541"/>
            <a:ext cx="1402732" cy="1084779"/>
          </a:xfrm>
          <a:prstGeom prst="rect">
            <a:avLst/>
          </a:prstGeom>
          <a:noFill/>
        </p:spPr>
      </p:pic>
      <p:pic>
        <p:nvPicPr>
          <p:cNvPr id="22" name="Picture 2" descr="http://thefaust.files.wordpress.com/2010/06/ironman74.jpg">
            <a:hlinkClick r:id="rId24"/>
          </p:cNvPr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31842" y="2834987"/>
            <a:ext cx="1219200" cy="183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blogs-images.forbes.com/davidewalt/files/2012/04/0212_tony-stark_400x280.jpg">
            <a:hlinkClick r:id="rId26"/>
          </p:cNvPr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578" y="3481577"/>
            <a:ext cx="1422987" cy="996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http://images3.wikia.nocookie.net/__cb20081120233926/soulcalibur/images/0/0c/Sc4-darth-vader.jpg">
            <a:hlinkClick r:id="rId28"/>
          </p:cNvPr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802" y="3329237"/>
            <a:ext cx="1493042" cy="1327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0" r="11637" b="5273"/>
          <a:stretch/>
        </p:blipFill>
        <p:spPr bwMode="auto">
          <a:xfrm>
            <a:off x="7614483" y="5124347"/>
            <a:ext cx="1488482" cy="14837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6013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70480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You must write a draft of this and show it to me for approval/ correction before you can move on to the next step. ALLES MUSS AUF DEUTSCH SEIN!!!!!  You must write this in the 1st person!  DO NOT WRITE ANY NAMES ON THIS!!!!!!</a:t>
            </a:r>
          </a:p>
          <a:p>
            <a:r>
              <a:rPr lang="en-US" sz="2400" dirty="0" smtClean="0"/>
              <a:t>Information:  </a:t>
            </a:r>
          </a:p>
          <a:p>
            <a:pPr>
              <a:spcBef>
                <a:spcPct val="0"/>
              </a:spcBef>
            </a:pPr>
            <a:r>
              <a:rPr lang="en-US" altLang="en-US" sz="2000" dirty="0"/>
              <a:t> </a:t>
            </a:r>
            <a:r>
              <a:rPr lang="en-US" altLang="en-US" sz="2000" dirty="0" err="1"/>
              <a:t>Aussehen</a:t>
            </a:r>
            <a:r>
              <a:rPr lang="en-US" altLang="en-US" sz="2000" dirty="0"/>
              <a:t> - Appearance (</a:t>
            </a:r>
            <a:r>
              <a:rPr lang="en-US" altLang="en-US" sz="2000" dirty="0" err="1"/>
              <a:t>Augenfarbe</a:t>
            </a:r>
            <a:r>
              <a:rPr lang="en-US" altLang="en-US" sz="2000" dirty="0"/>
              <a:t>, </a:t>
            </a:r>
            <a:r>
              <a:rPr lang="en-US" altLang="en-US" sz="2000" dirty="0" err="1"/>
              <a:t>Haarefarbe</a:t>
            </a:r>
            <a:r>
              <a:rPr lang="en-US" altLang="en-US" sz="2000" dirty="0"/>
              <a:t>, </a:t>
            </a:r>
            <a:r>
              <a:rPr lang="en-US" altLang="en-US" sz="2000" dirty="0" err="1"/>
              <a:t>Grösse</a:t>
            </a:r>
            <a:r>
              <a:rPr lang="en-US" altLang="en-US" sz="2000" dirty="0"/>
              <a:t>, </a:t>
            </a:r>
            <a:r>
              <a:rPr lang="en-US" altLang="en-US" sz="2000" dirty="0" err="1"/>
              <a:t>Geschlecht</a:t>
            </a:r>
            <a:r>
              <a:rPr lang="en-US" altLang="en-US" sz="2000" dirty="0"/>
              <a:t>) (</a:t>
            </a:r>
            <a:r>
              <a:rPr lang="en-US" altLang="en-US" sz="2000" dirty="0" err="1"/>
              <a:t>mindenstens</a:t>
            </a:r>
            <a:r>
              <a:rPr lang="en-US" altLang="en-US" sz="2000" dirty="0"/>
              <a:t> 4 </a:t>
            </a:r>
            <a:r>
              <a:rPr lang="en-US" altLang="en-US" sz="2000" dirty="0" err="1"/>
              <a:t>Sätze</a:t>
            </a:r>
            <a:r>
              <a:rPr lang="en-US" altLang="en-US" sz="2000" dirty="0"/>
              <a:t>)</a:t>
            </a:r>
          </a:p>
          <a:p>
            <a:pPr>
              <a:spcBef>
                <a:spcPct val="0"/>
              </a:spcBef>
            </a:pPr>
            <a:r>
              <a:rPr lang="en-US" altLang="en-US" sz="2000" dirty="0"/>
              <a:t>Wo </a:t>
            </a:r>
            <a:r>
              <a:rPr lang="en-US" altLang="en-US" sz="2000" dirty="0" err="1"/>
              <a:t>er</a:t>
            </a:r>
            <a:r>
              <a:rPr lang="en-US" altLang="en-US" sz="2000" dirty="0"/>
              <a:t>/</a:t>
            </a:r>
            <a:r>
              <a:rPr lang="en-US" altLang="en-US" sz="2000" dirty="0" err="1"/>
              <a:t>sie</a:t>
            </a:r>
            <a:r>
              <a:rPr lang="en-US" altLang="en-US" sz="2000" dirty="0"/>
              <a:t> </a:t>
            </a:r>
            <a:r>
              <a:rPr lang="en-US" altLang="en-US" sz="2000" dirty="0" err="1"/>
              <a:t>wohnt:Where</a:t>
            </a:r>
            <a:r>
              <a:rPr lang="en-US" altLang="en-US" sz="2000" dirty="0"/>
              <a:t> s/he lives: </a:t>
            </a:r>
          </a:p>
          <a:p>
            <a:pPr>
              <a:spcBef>
                <a:spcPct val="0"/>
              </a:spcBef>
            </a:pPr>
            <a:r>
              <a:rPr lang="en-US" altLang="en-US" sz="2000" dirty="0" err="1"/>
              <a:t>Woher</a:t>
            </a:r>
            <a:r>
              <a:rPr lang="en-US" altLang="en-US" sz="2000" dirty="0"/>
              <a:t> </a:t>
            </a:r>
            <a:r>
              <a:rPr lang="en-US" altLang="en-US" sz="2000" dirty="0" err="1"/>
              <a:t>er</a:t>
            </a:r>
            <a:r>
              <a:rPr lang="en-US" altLang="en-US" sz="2000" dirty="0"/>
              <a:t>/</a:t>
            </a:r>
            <a:r>
              <a:rPr lang="en-US" altLang="en-US" sz="2000" dirty="0" err="1"/>
              <a:t>sie</a:t>
            </a:r>
            <a:r>
              <a:rPr lang="en-US" altLang="en-US" sz="2000" dirty="0"/>
              <a:t> </a:t>
            </a:r>
            <a:r>
              <a:rPr lang="en-US" altLang="en-US" sz="2000" dirty="0" err="1"/>
              <a:t>kommt</a:t>
            </a:r>
            <a:r>
              <a:rPr lang="en-US" altLang="en-US" sz="2000" dirty="0"/>
              <a:t>: Where s/he comes from: </a:t>
            </a:r>
          </a:p>
          <a:p>
            <a:pPr>
              <a:spcBef>
                <a:spcPct val="0"/>
              </a:spcBef>
            </a:pPr>
            <a:r>
              <a:rPr lang="en-US" altLang="en-US" sz="2000" dirty="0" err="1"/>
              <a:t>Charakteristik</a:t>
            </a:r>
            <a:r>
              <a:rPr lang="en-US" altLang="en-US" sz="2000" dirty="0"/>
              <a:t> </a:t>
            </a:r>
            <a:r>
              <a:rPr lang="en-US" altLang="en-US" sz="2000" dirty="0" err="1"/>
              <a:t>Adjektive</a:t>
            </a:r>
            <a:r>
              <a:rPr lang="en-US" altLang="en-US" sz="2000" dirty="0"/>
              <a:t>: Characteristic Adjectives from our book (</a:t>
            </a:r>
            <a:r>
              <a:rPr lang="en-US" altLang="en-US" sz="2000" dirty="0" err="1"/>
              <a:t>mindestens</a:t>
            </a:r>
            <a:r>
              <a:rPr lang="en-US" altLang="en-US" sz="2000" dirty="0"/>
              <a:t> 2)</a:t>
            </a:r>
          </a:p>
          <a:p>
            <a:pPr>
              <a:spcBef>
                <a:spcPct val="0"/>
              </a:spcBef>
            </a:pPr>
            <a:r>
              <a:rPr lang="en-US" altLang="en-US" sz="2000" dirty="0"/>
              <a:t>Job:  *</a:t>
            </a:r>
            <a:r>
              <a:rPr lang="en-US" altLang="en-US" sz="2000" dirty="0" err="1"/>
              <a:t>Superheld</a:t>
            </a:r>
            <a:r>
              <a:rPr lang="en-US" altLang="en-US" sz="2000" dirty="0"/>
              <a:t>(in) </a:t>
            </a:r>
            <a:r>
              <a:rPr lang="en-US" altLang="en-US" sz="2000" dirty="0" err="1"/>
              <a:t>oder</a:t>
            </a:r>
            <a:r>
              <a:rPr lang="en-US" altLang="en-US" sz="2000" dirty="0"/>
              <a:t> </a:t>
            </a:r>
            <a:r>
              <a:rPr lang="en-US" altLang="en-US" sz="2000" dirty="0" err="1"/>
              <a:t>Bösewicht</a:t>
            </a:r>
            <a:r>
              <a:rPr lang="en-US" altLang="en-US" sz="2000" dirty="0"/>
              <a:t>  (Superhero or villain) UND </a:t>
            </a:r>
            <a:r>
              <a:rPr lang="en-US" altLang="en-US" sz="2000" dirty="0" err="1"/>
              <a:t>Karriere</a:t>
            </a:r>
            <a:r>
              <a:rPr lang="en-US" altLang="en-US" sz="2000" dirty="0"/>
              <a:t> (career)</a:t>
            </a:r>
          </a:p>
          <a:p>
            <a:pPr>
              <a:spcBef>
                <a:spcPct val="0"/>
              </a:spcBef>
            </a:pPr>
            <a:r>
              <a:rPr lang="en-US" altLang="en-US" sz="2000" dirty="0"/>
              <a:t>Was </a:t>
            </a:r>
            <a:r>
              <a:rPr lang="en-US" altLang="en-US" sz="2000" b="1" u="sng" dirty="0" err="1"/>
              <a:t>wollte</a:t>
            </a:r>
            <a:r>
              <a:rPr lang="en-US" altLang="en-US" sz="2000" dirty="0"/>
              <a:t> </a:t>
            </a:r>
            <a:r>
              <a:rPr lang="en-US" altLang="en-US" sz="2000" dirty="0" err="1"/>
              <a:t>er</a:t>
            </a:r>
            <a:r>
              <a:rPr lang="en-US" altLang="en-US" sz="2000" dirty="0"/>
              <a:t>/</a:t>
            </a:r>
            <a:r>
              <a:rPr lang="en-US" altLang="en-US" sz="2000" dirty="0" err="1"/>
              <a:t>sie</a:t>
            </a:r>
            <a:r>
              <a:rPr lang="en-US" altLang="en-US" sz="2000" dirty="0"/>
              <a:t>  </a:t>
            </a:r>
            <a:r>
              <a:rPr lang="en-US" altLang="en-US" sz="2000" dirty="0" err="1"/>
              <a:t>gestern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abend</a:t>
            </a:r>
            <a:r>
              <a:rPr lang="en-US" altLang="en-US" sz="2000" dirty="0"/>
              <a:t> </a:t>
            </a:r>
            <a:r>
              <a:rPr lang="en-US" altLang="en-US" sz="2000" dirty="0" err="1"/>
              <a:t>machen</a:t>
            </a:r>
            <a:r>
              <a:rPr lang="en-US" altLang="en-US" sz="2000" dirty="0"/>
              <a:t> (What s/he wanted to do yesterday</a:t>
            </a:r>
          </a:p>
          <a:p>
            <a:pPr>
              <a:spcBef>
                <a:spcPct val="0"/>
              </a:spcBef>
            </a:pPr>
            <a:r>
              <a:rPr lang="en-US" altLang="en-US" sz="2000" dirty="0"/>
              <a:t>Was </a:t>
            </a:r>
            <a:r>
              <a:rPr lang="en-US" altLang="en-US" sz="2000" dirty="0" err="1"/>
              <a:t>kann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er</a:t>
            </a:r>
            <a:r>
              <a:rPr lang="en-US" altLang="en-US" sz="2000" dirty="0"/>
              <a:t>/</a:t>
            </a:r>
            <a:r>
              <a:rPr lang="en-US" altLang="en-US" sz="2000" dirty="0" err="1"/>
              <a:t>sie</a:t>
            </a:r>
            <a:r>
              <a:rPr lang="en-US" altLang="en-US" sz="2000" dirty="0"/>
              <a:t> </a:t>
            </a:r>
            <a:r>
              <a:rPr lang="en-US" altLang="en-US" sz="2000" dirty="0" err="1"/>
              <a:t>machen</a:t>
            </a:r>
            <a:r>
              <a:rPr lang="en-US" altLang="en-US" sz="2000" dirty="0"/>
              <a:t>, was </a:t>
            </a:r>
            <a:r>
              <a:rPr lang="en-US" altLang="en-US" sz="2000" dirty="0" err="1"/>
              <a:t>ungewöhnlich</a:t>
            </a:r>
            <a:r>
              <a:rPr lang="en-US" altLang="en-US" sz="2000" dirty="0"/>
              <a:t> (unusual) </a:t>
            </a:r>
            <a:r>
              <a:rPr lang="en-US" altLang="en-US" sz="2000" dirty="0" err="1"/>
              <a:t>ist</a:t>
            </a:r>
            <a:r>
              <a:rPr lang="en-US" altLang="en-US" sz="2000" dirty="0"/>
              <a:t> : (real or made up) What s/he can do that’s unusual</a:t>
            </a:r>
          </a:p>
          <a:p>
            <a:pPr>
              <a:spcBef>
                <a:spcPct val="0"/>
              </a:spcBef>
            </a:pPr>
            <a:r>
              <a:rPr lang="en-US" altLang="en-US" sz="2000" dirty="0"/>
              <a:t>Was </a:t>
            </a:r>
            <a:r>
              <a:rPr lang="en-US" altLang="en-US" sz="2000" b="1" u="sng" dirty="0" err="1"/>
              <a:t>musste</a:t>
            </a:r>
            <a:r>
              <a:rPr lang="en-US" altLang="en-US" sz="2000" dirty="0"/>
              <a:t> </a:t>
            </a:r>
            <a:r>
              <a:rPr lang="en-US" altLang="en-US" sz="2000" dirty="0" err="1"/>
              <a:t>er</a:t>
            </a:r>
            <a:r>
              <a:rPr lang="en-US" altLang="en-US" sz="2000" dirty="0"/>
              <a:t>/</a:t>
            </a:r>
            <a:r>
              <a:rPr lang="en-US" altLang="en-US" sz="2000" dirty="0" err="1"/>
              <a:t>sie</a:t>
            </a:r>
            <a:r>
              <a:rPr lang="en-US" altLang="en-US" sz="2000" dirty="0"/>
              <a:t>  </a:t>
            </a:r>
            <a:r>
              <a:rPr lang="en-US" altLang="en-US" sz="2000" dirty="0" err="1"/>
              <a:t>machen</a:t>
            </a:r>
            <a:r>
              <a:rPr lang="en-US" altLang="en-US" sz="2000" dirty="0"/>
              <a:t>, um die Welt </a:t>
            </a:r>
            <a:r>
              <a:rPr lang="en-US" altLang="en-US" sz="2000" dirty="0" err="1"/>
              <a:t>zu</a:t>
            </a:r>
            <a:r>
              <a:rPr lang="en-US" altLang="en-US" sz="2000" dirty="0"/>
              <a:t> </a:t>
            </a:r>
            <a:r>
              <a:rPr lang="en-US" altLang="en-US" sz="2000" dirty="0" err="1"/>
              <a:t>retten</a:t>
            </a:r>
            <a:r>
              <a:rPr lang="en-US" altLang="en-US" sz="2000" dirty="0"/>
              <a:t> </a:t>
            </a:r>
            <a:r>
              <a:rPr lang="en-US" altLang="en-US" sz="2000" dirty="0" err="1"/>
              <a:t>oder</a:t>
            </a:r>
            <a:r>
              <a:rPr lang="en-US" altLang="en-US" sz="2000" dirty="0"/>
              <a:t> </a:t>
            </a:r>
            <a:r>
              <a:rPr lang="en-US" altLang="en-US" sz="2000" dirty="0" err="1"/>
              <a:t>zerstören</a:t>
            </a:r>
            <a:r>
              <a:rPr lang="en-US" altLang="en-US" sz="2000" dirty="0"/>
              <a:t>: (Real or made up) What s/he has to do to save/destroy the world</a:t>
            </a:r>
          </a:p>
          <a:p>
            <a:pPr>
              <a:spcBef>
                <a:spcPct val="0"/>
              </a:spcBef>
            </a:pPr>
            <a:r>
              <a:rPr lang="en-US" altLang="en-US" sz="2000" dirty="0"/>
              <a:t>Das Alter Ego</a:t>
            </a:r>
            <a:r>
              <a:rPr lang="en-US" altLang="en-US" sz="2000" dirty="0" smtClean="0"/>
              <a:t>:</a:t>
            </a:r>
            <a:r>
              <a:rPr lang="en-US" sz="2000" dirty="0"/>
              <a:t>(Do not write out the full name of the alter ego, but rather a couple of letters with the rest left blank. ) </a:t>
            </a:r>
            <a:endParaRPr lang="en-US" altLang="en-US" sz="20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AFTER APPROVAL:  Get a sheet of construction paper.  On the outside of the folded construction paper write “</a:t>
            </a:r>
            <a:r>
              <a:rPr lang="en-US" sz="2400" dirty="0" err="1" smtClean="0"/>
              <a:t>Wer</a:t>
            </a:r>
            <a:r>
              <a:rPr lang="en-US" sz="2400" dirty="0" smtClean="0"/>
              <a:t> bin </a:t>
            </a:r>
            <a:r>
              <a:rPr lang="en-US" sz="2400" dirty="0" err="1" smtClean="0"/>
              <a:t>ich</a:t>
            </a:r>
            <a:r>
              <a:rPr lang="en-US" sz="2400" dirty="0" smtClean="0"/>
              <a:t>?”  You are to write the entire passage in the FIRST person underneath the picture. </a:t>
            </a:r>
          </a:p>
        </p:txBody>
      </p:sp>
    </p:spTree>
    <p:extLst>
      <p:ext uri="{BB962C8B-B14F-4D97-AF65-F5344CB8AC3E}">
        <p14:creationId xmlns:p14="http://schemas.microsoft.com/office/powerpoint/2010/main" val="566241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3.gstatic.com/images?q=tbn:ANd9GcQMeqgxnVMjzp88vH0f6lBdxWI14mp2K5qLFHZ8QeKzt77A4KQ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86540" cy="2215105"/>
          </a:xfrm>
          <a:prstGeom prst="rect">
            <a:avLst/>
          </a:prstGeom>
          <a:noFill/>
        </p:spPr>
      </p:pic>
      <p:pic>
        <p:nvPicPr>
          <p:cNvPr id="1028" name="Picture 4" descr="http://bradwarthen.com/wp-content/uploads/2010/04/clark-ke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0"/>
            <a:ext cx="1905000" cy="3438806"/>
          </a:xfrm>
          <a:prstGeom prst="rect">
            <a:avLst/>
          </a:prstGeom>
          <a:noFill/>
        </p:spPr>
      </p:pic>
      <p:pic>
        <p:nvPicPr>
          <p:cNvPr id="1030" name="Picture 6" descr="http://theodorou.co.za/wp-content/uploads/2012/07/spiderman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2819400"/>
            <a:ext cx="2711602" cy="2009776"/>
          </a:xfrm>
          <a:prstGeom prst="rect">
            <a:avLst/>
          </a:prstGeom>
          <a:noFill/>
        </p:spPr>
      </p:pic>
      <p:pic>
        <p:nvPicPr>
          <p:cNvPr id="1032" name="Picture 8" descr="http://foxspideyfansite.yolasite.com/resources/Origin/high%20school%20Parker.jpg?timestamp=124192166873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4267200"/>
            <a:ext cx="2589857" cy="1971676"/>
          </a:xfrm>
          <a:prstGeom prst="rect">
            <a:avLst/>
          </a:prstGeom>
          <a:noFill/>
        </p:spPr>
      </p:pic>
      <p:pic>
        <p:nvPicPr>
          <p:cNvPr id="6" name="Picture 4" descr="http://images4.wikia.nocookie.net/__cb20090419133259/superfriends/images/c/c1/Vlcsnap-168139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685800"/>
            <a:ext cx="2041931" cy="2057400"/>
          </a:xfrm>
          <a:prstGeom prst="rect">
            <a:avLst/>
          </a:prstGeom>
          <a:noFill/>
        </p:spPr>
      </p:pic>
      <p:pic>
        <p:nvPicPr>
          <p:cNvPr id="7" name="Picture 6" descr="http://www.geekscape.net/_wp_/wp-content/uploads/2012/03/wonderwoman_larg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72200" y="4114800"/>
            <a:ext cx="1909420" cy="27432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477000" y="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Diana Prince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124200" y="39624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Peter Parker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media.onsugar.com/files/2011/02/08/5/1437/14373728/4cdd8548905a92c8_incredible-hulk-pictu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2512290" cy="2438400"/>
          </a:xfrm>
          <a:prstGeom prst="rect">
            <a:avLst/>
          </a:prstGeom>
          <a:noFill/>
        </p:spPr>
      </p:pic>
      <p:pic>
        <p:nvPicPr>
          <p:cNvPr id="15364" name="Picture 4" descr="http://info.t3advisors.com/Portals/25992/images/Banner,%20Robert%20Bruce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228600"/>
            <a:ext cx="1814946" cy="24384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429000" y="28194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Bruce Banner</a:t>
            </a:r>
            <a:endParaRPr lang="en-US" dirty="0"/>
          </a:p>
        </p:txBody>
      </p:sp>
      <p:pic>
        <p:nvPicPr>
          <p:cNvPr id="15368" name="Picture 8" descr="http://1.bp.blogspot.com/-xH_ALx7U4o4/TfwhYWd0aSI/AAAAAAAACbk/ywJ0TCLcv1M/s320/batman-04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429000"/>
            <a:ext cx="2452457" cy="1839343"/>
          </a:xfrm>
          <a:prstGeom prst="rect">
            <a:avLst/>
          </a:prstGeom>
          <a:noFill/>
        </p:spPr>
      </p:pic>
      <p:pic>
        <p:nvPicPr>
          <p:cNvPr id="15370" name="Picture 10" descr="http://3.bp.blogspot.com/_gd0SPlXWYiE/TKE5aMFJeNI/AAAAAAAAAj8/U823PsXrTAQ/s1600/ppbrownsui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00400" y="3581400"/>
            <a:ext cx="2614197" cy="1981200"/>
          </a:xfrm>
          <a:prstGeom prst="rect">
            <a:avLst/>
          </a:prstGeom>
          <a:noFill/>
        </p:spPr>
      </p:pic>
      <p:pic>
        <p:nvPicPr>
          <p:cNvPr id="7" name="Picture 8" descr="http://4.bp.blogspot.com/_b_LLegHgbsI/S_935umoGgI/AAAAAAAACNo/gj0bu47nlBI/s320/cat-woman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3962400"/>
            <a:ext cx="1811648" cy="2311664"/>
          </a:xfrm>
          <a:prstGeom prst="rect">
            <a:avLst/>
          </a:prstGeom>
          <a:noFill/>
        </p:spPr>
      </p:pic>
      <p:pic>
        <p:nvPicPr>
          <p:cNvPr id="8" name="Picture 10" descr="http://4.bp.blogspot.com/_iOY8YHAQaEk/SU5OeTiS6JI/AAAAAAAABI8/u_lX5PXqqIY/s400/Cat_Scratch_Fever_Reunite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9800" y="304800"/>
            <a:ext cx="2898638" cy="218122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010400" y="2514600"/>
            <a:ext cx="12268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Selina</a:t>
            </a:r>
            <a:r>
              <a:rPr lang="en-US" dirty="0" smtClean="0"/>
              <a:t> Kyle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edia.comicvine.com/uploads/1/16549/565993-elastigirl_full_length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28600"/>
            <a:ext cx="975340" cy="2659704"/>
          </a:xfrm>
          <a:prstGeom prst="rect">
            <a:avLst/>
          </a:prstGeom>
          <a:noFill/>
        </p:spPr>
      </p:pic>
      <p:pic>
        <p:nvPicPr>
          <p:cNvPr id="16388" name="Picture 4" descr="http://www.the-leaping-lamp.com/images/incredibles-helen-parr-charac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304800"/>
            <a:ext cx="2190750" cy="2114550"/>
          </a:xfrm>
          <a:prstGeom prst="rect">
            <a:avLst/>
          </a:prstGeom>
          <a:noFill/>
        </p:spPr>
      </p:pic>
      <p:pic>
        <p:nvPicPr>
          <p:cNvPr id="16390" name="Picture 6" descr="http://allgeektomeblog.files.wordpress.com/2012/06/harley-quinn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581400"/>
            <a:ext cx="2143125" cy="2765323"/>
          </a:xfrm>
          <a:prstGeom prst="rect">
            <a:avLst/>
          </a:prstGeom>
          <a:noFill/>
        </p:spPr>
      </p:pic>
      <p:pic>
        <p:nvPicPr>
          <p:cNvPr id="16392" name="Picture 8" descr="http://calitreview.com/wp-content/uploads/2010/07/Harleen-Quinnze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43200" y="4114800"/>
            <a:ext cx="2743199" cy="20574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438400" y="33528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Frau </a:t>
            </a:r>
            <a:r>
              <a:rPr lang="en-US" dirty="0" err="1" smtClean="0"/>
              <a:t>Doktor</a:t>
            </a:r>
            <a:r>
              <a:rPr lang="en-US" dirty="0" smtClean="0"/>
              <a:t> </a:t>
            </a:r>
            <a:r>
              <a:rPr lang="en-US" dirty="0" err="1" smtClean="0"/>
              <a:t>Harleen</a:t>
            </a:r>
            <a:r>
              <a:rPr lang="en-US" dirty="0" smtClean="0"/>
              <a:t> </a:t>
            </a:r>
            <a:r>
              <a:rPr lang="en-US" dirty="0" err="1" smtClean="0"/>
              <a:t>Quinzel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895600" y="2438400"/>
            <a:ext cx="1202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Helen </a:t>
            </a:r>
            <a:r>
              <a:rPr lang="en-US" dirty="0" err="1" smtClean="0"/>
              <a:t>Paar</a:t>
            </a:r>
            <a:endParaRPr lang="en-US" dirty="0"/>
          </a:p>
        </p:txBody>
      </p:sp>
      <p:pic>
        <p:nvPicPr>
          <p:cNvPr id="8" name="Picture 2" descr="http://thefaust.files.wordpress.com/2010/06/ironman74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934200" y="3657600"/>
            <a:ext cx="1454043" cy="21852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blogs-images.forbes.com/davidewalt/files/2012/04/0212_tony-stark_400x280.jpg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57200"/>
            <a:ext cx="2503714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43200" y="3048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Herr </a:t>
            </a:r>
            <a:r>
              <a:rPr lang="en-US" dirty="0" err="1" smtClean="0"/>
              <a:t>Doktor</a:t>
            </a:r>
            <a:r>
              <a:rPr lang="en-US" dirty="0" smtClean="0"/>
              <a:t> Otto </a:t>
            </a:r>
            <a:r>
              <a:rPr lang="en-US" dirty="0" err="1" smtClean="0"/>
              <a:t>Gunther</a:t>
            </a:r>
            <a:r>
              <a:rPr lang="en-US" dirty="0" smtClean="0"/>
              <a:t> </a:t>
            </a:r>
            <a:r>
              <a:rPr lang="en-US" dirty="0" err="1" smtClean="0"/>
              <a:t>Octavius</a:t>
            </a:r>
            <a:endParaRPr lang="en-US" dirty="0"/>
          </a:p>
        </p:txBody>
      </p:sp>
      <p:pic>
        <p:nvPicPr>
          <p:cNvPr id="17410" name="Picture 2" descr="Doctoroctopus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"/>
            <a:ext cx="1838374" cy="2838451"/>
          </a:xfrm>
          <a:prstGeom prst="rect">
            <a:avLst/>
          </a:prstGeom>
          <a:noFill/>
        </p:spPr>
      </p:pic>
      <p:pic>
        <p:nvPicPr>
          <p:cNvPr id="17412" name="Picture 4" descr="http://images1.wikia.nocookie.net/__cb20120122010059/marveldatabase/images/0/03/001-Otto_Octavius_(Earth-19411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1143000"/>
            <a:ext cx="2286000" cy="1524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24200" y="33528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Norman Osborne</a:t>
            </a:r>
            <a:endParaRPr lang="en-US" dirty="0"/>
          </a:p>
        </p:txBody>
      </p:sp>
      <p:pic>
        <p:nvPicPr>
          <p:cNvPr id="17420" name="Picture 12" descr="http://foxspideyfansite.yolasite.com/resources/Villains/Norman%20Osborn.jpg?timestamp=125859407180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0400" y="4038600"/>
            <a:ext cx="2220397" cy="1676400"/>
          </a:xfrm>
          <a:prstGeom prst="rect">
            <a:avLst/>
          </a:prstGeom>
          <a:noFill/>
        </p:spPr>
      </p:pic>
      <p:pic>
        <p:nvPicPr>
          <p:cNvPr id="17422" name="Picture 14" descr="http://comicbookmovie.com/images/users/uploads/27306/GREEN_GOBLIN_amazing_friends_06051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" y="3657600"/>
            <a:ext cx="2237390" cy="1730248"/>
          </a:xfrm>
          <a:prstGeom prst="rect">
            <a:avLst/>
          </a:prstGeom>
          <a:noFill/>
        </p:spPr>
      </p:pic>
      <p:pic>
        <p:nvPicPr>
          <p:cNvPr id="8" name="Picture 8" descr="http://images3.wikia.nocookie.net/__cb20081120233926/soulcalibur/images/0/0c/Sc4-darth-vader.jpg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191000"/>
            <a:ext cx="2657475" cy="236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0" r="11637" b="5273"/>
          <a:stretch/>
        </p:blipFill>
        <p:spPr bwMode="auto">
          <a:xfrm>
            <a:off x="6019800" y="1143000"/>
            <a:ext cx="2133600" cy="21267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3.gstatic.com/images?q=tbn:ANd9GcQMeqgxnVMjzp88vH0f6lBdxWI14mp2K5qLFHZ8QeKzt77A4KQ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135" y="2041663"/>
            <a:ext cx="1447800" cy="975807"/>
          </a:xfrm>
          <a:prstGeom prst="rect">
            <a:avLst/>
          </a:prstGeom>
          <a:noFill/>
        </p:spPr>
      </p:pic>
      <p:pic>
        <p:nvPicPr>
          <p:cNvPr id="3" name="Picture 4" descr="http://bradwarthen.com/wp-content/uploads/2010/04/clark-ke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8149" y="1955954"/>
            <a:ext cx="665018" cy="1200456"/>
          </a:xfrm>
          <a:prstGeom prst="rect">
            <a:avLst/>
          </a:prstGeom>
          <a:noFill/>
        </p:spPr>
      </p:pic>
      <p:pic>
        <p:nvPicPr>
          <p:cNvPr id="4" name="Picture 6" descr="http://theodorou.co.za/wp-content/uploads/2012/07/spiderman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4648200"/>
            <a:ext cx="1520753" cy="1127146"/>
          </a:xfrm>
          <a:prstGeom prst="rect">
            <a:avLst/>
          </a:prstGeom>
          <a:noFill/>
        </p:spPr>
      </p:pic>
      <p:pic>
        <p:nvPicPr>
          <p:cNvPr id="5" name="Picture 8" descr="http://foxspideyfansite.yolasite.com/resources/Origin/high%20school%20Parker.jpg?timestamp=124192166873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50698" y="5703132"/>
            <a:ext cx="1516955" cy="1154868"/>
          </a:xfrm>
          <a:prstGeom prst="rect">
            <a:avLst/>
          </a:prstGeom>
          <a:noFill/>
        </p:spPr>
      </p:pic>
      <p:pic>
        <p:nvPicPr>
          <p:cNvPr id="6" name="Picture 4" descr="http://images4.wikia.nocookie.net/__cb20090419133259/superfriends/images/c/c1/Vlcsnap-168139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1600" y="388630"/>
            <a:ext cx="1071567" cy="1079685"/>
          </a:xfrm>
          <a:prstGeom prst="rect">
            <a:avLst/>
          </a:prstGeom>
          <a:noFill/>
        </p:spPr>
      </p:pic>
      <p:pic>
        <p:nvPicPr>
          <p:cNvPr id="7" name="Picture 6" descr="http://www.geekscape.net/_wp_/wp-content/uploads/2012/03/wonderwoman_larg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506" y="250738"/>
            <a:ext cx="1042323" cy="1497470"/>
          </a:xfrm>
          <a:prstGeom prst="rect">
            <a:avLst/>
          </a:prstGeom>
          <a:noFill/>
        </p:spPr>
      </p:pic>
      <p:pic>
        <p:nvPicPr>
          <p:cNvPr id="8" name="Picture 8" descr="http://4.bp.blogspot.com/_b_LLegHgbsI/S_935umoGgI/AAAAAAAACNo/gj0bu47nlBI/s320/cat-woma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0602" y="4693136"/>
            <a:ext cx="1293398" cy="1650376"/>
          </a:xfrm>
          <a:prstGeom prst="rect">
            <a:avLst/>
          </a:prstGeom>
          <a:noFill/>
        </p:spPr>
      </p:pic>
      <p:pic>
        <p:nvPicPr>
          <p:cNvPr id="9" name="Picture 10" descr="http://4.bp.blogspot.com/_iOY8YHAQaEk/SU5OeTiS6JI/AAAAAAAABI8/u_lX5PXqqIY/s400/Cat_Scratch_Fever_Reunit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5840" y="3382342"/>
            <a:ext cx="1324359" cy="996580"/>
          </a:xfrm>
          <a:prstGeom prst="rect">
            <a:avLst/>
          </a:prstGeom>
          <a:noFill/>
        </p:spPr>
      </p:pic>
      <p:pic>
        <p:nvPicPr>
          <p:cNvPr id="10" name="Picture 2" descr="http://media.onsugar.com/files/2011/02/08/5/1437/14373728/4cdd8548905a92c8_incredible-hulk-picture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11360" y="467599"/>
            <a:ext cx="1095984" cy="1063749"/>
          </a:xfrm>
          <a:prstGeom prst="rect">
            <a:avLst/>
          </a:prstGeom>
          <a:noFill/>
        </p:spPr>
      </p:pic>
      <p:pic>
        <p:nvPicPr>
          <p:cNvPr id="11" name="Picture 4" descr="http://info.t3advisors.com/Portals/25992/images/Banner,%20Robert%20Bruce_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912419" y="337160"/>
            <a:ext cx="1013515" cy="1361670"/>
          </a:xfrm>
          <a:prstGeom prst="rect">
            <a:avLst/>
          </a:prstGeom>
          <a:noFill/>
        </p:spPr>
      </p:pic>
      <p:pic>
        <p:nvPicPr>
          <p:cNvPr id="12" name="Picture 8" descr="http://1.bp.blogspot.com/-xH_ALx7U4o4/TfwhYWd0aSI/AAAAAAAACbk/ywJ0TCLcv1M/s320/batman-04.pn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08625" y="337160"/>
            <a:ext cx="1372991" cy="1029744"/>
          </a:xfrm>
          <a:prstGeom prst="rect">
            <a:avLst/>
          </a:prstGeom>
          <a:noFill/>
        </p:spPr>
      </p:pic>
      <p:pic>
        <p:nvPicPr>
          <p:cNvPr id="13" name="Picture 10" descr="http://3.bp.blogspot.com/_gd0SPlXWYiE/TKE5aMFJeNI/AAAAAAAAAj8/U823PsXrTAQ/s1600/ppbrownsuit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139602" y="337160"/>
            <a:ext cx="1203904" cy="912392"/>
          </a:xfrm>
          <a:prstGeom prst="rect">
            <a:avLst/>
          </a:prstGeom>
          <a:noFill/>
        </p:spPr>
      </p:pic>
      <p:pic>
        <p:nvPicPr>
          <p:cNvPr id="14" name="Picture 2" descr="http://media.comicvine.com/uploads/1/16549/565993-elastigirl_full_length_large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324120" y="1828800"/>
            <a:ext cx="609600" cy="1662351"/>
          </a:xfrm>
          <a:prstGeom prst="rect">
            <a:avLst/>
          </a:prstGeom>
          <a:noFill/>
        </p:spPr>
      </p:pic>
      <p:pic>
        <p:nvPicPr>
          <p:cNvPr id="15" name="Picture 4" descr="http://www.the-leaping-lamp.com/images/incredibles-helen-parr-character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434937" y="2094531"/>
            <a:ext cx="954965" cy="921748"/>
          </a:xfrm>
          <a:prstGeom prst="rect">
            <a:avLst/>
          </a:prstGeom>
          <a:noFill/>
        </p:spPr>
      </p:pic>
      <p:pic>
        <p:nvPicPr>
          <p:cNvPr id="16" name="Picture 6" descr="http://allgeektomeblog.files.wordpress.com/2012/06/harley-quinn1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848034" y="1905858"/>
            <a:ext cx="914966" cy="1180601"/>
          </a:xfrm>
          <a:prstGeom prst="rect">
            <a:avLst/>
          </a:prstGeom>
          <a:noFill/>
        </p:spPr>
      </p:pic>
      <p:pic>
        <p:nvPicPr>
          <p:cNvPr id="17" name="Picture 8" descr="http://calitreview.com/wp-content/uploads/2010/07/Harleen-Quinnzel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925934" y="1733718"/>
            <a:ext cx="1485815" cy="1114361"/>
          </a:xfrm>
          <a:prstGeom prst="rect">
            <a:avLst/>
          </a:prstGeom>
          <a:noFill/>
        </p:spPr>
      </p:pic>
      <p:pic>
        <p:nvPicPr>
          <p:cNvPr id="18" name="Picture 2" descr="Doctoroctopus.png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827935" y="3175101"/>
            <a:ext cx="1071678" cy="1654671"/>
          </a:xfrm>
          <a:prstGeom prst="rect">
            <a:avLst/>
          </a:prstGeom>
          <a:noFill/>
        </p:spPr>
      </p:pic>
      <p:pic>
        <p:nvPicPr>
          <p:cNvPr id="19" name="Picture 4" descr="http://images1.wikia.nocookie.net/__cb20120122010059/marveldatabase/images/0/03/001-Otto_Octavius_(Earth-194111)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133620" y="4002436"/>
            <a:ext cx="990600" cy="660400"/>
          </a:xfrm>
          <a:prstGeom prst="rect">
            <a:avLst/>
          </a:prstGeom>
          <a:noFill/>
        </p:spPr>
      </p:pic>
      <p:pic>
        <p:nvPicPr>
          <p:cNvPr id="20" name="Picture 12" descr="http://foxspideyfansite.yolasite.com/resources/Villains/Norman%20Osborn.jpg?timestamp=1258594071807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678382" y="5124347"/>
            <a:ext cx="1513110" cy="1142399"/>
          </a:xfrm>
          <a:prstGeom prst="rect">
            <a:avLst/>
          </a:prstGeom>
          <a:noFill/>
        </p:spPr>
      </p:pic>
      <p:pic>
        <p:nvPicPr>
          <p:cNvPr id="21" name="Picture 14" descr="http://comicbookmovie.com/images/users/uploads/27306/GREEN_GOBLIN_amazing_friends_060511.jp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979873" y="5228541"/>
            <a:ext cx="1402732" cy="1084779"/>
          </a:xfrm>
          <a:prstGeom prst="rect">
            <a:avLst/>
          </a:prstGeom>
          <a:noFill/>
        </p:spPr>
      </p:pic>
      <p:pic>
        <p:nvPicPr>
          <p:cNvPr id="22" name="Picture 2" descr="http://thefaust.files.wordpress.com/2010/06/ironman74.jpg">
            <a:hlinkClick r:id="rId24"/>
          </p:cNvPr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31842" y="2834987"/>
            <a:ext cx="1219200" cy="183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blogs-images.forbes.com/davidewalt/files/2012/04/0212_tony-stark_400x280.jpg">
            <a:hlinkClick r:id="rId26"/>
          </p:cNvPr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578" y="3481577"/>
            <a:ext cx="1422987" cy="996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http://images3.wikia.nocookie.net/__cb20081120233926/soulcalibur/images/0/0c/Sc4-darth-vader.jpg">
            <a:hlinkClick r:id="rId28"/>
          </p:cNvPr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802" y="3329237"/>
            <a:ext cx="1493042" cy="1327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3"/>
          <p:cNvPicPr>
            <a:picLocks noChangeAspect="1" noChangeArrowheads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0" r="11637" b="5273"/>
          <a:stretch/>
        </p:blipFill>
        <p:spPr bwMode="auto">
          <a:xfrm>
            <a:off x="7451042" y="4973510"/>
            <a:ext cx="1599943" cy="1594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876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152400"/>
            <a:ext cx="80772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Fold in half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err="1" smtClean="0"/>
              <a:t>Wer</a:t>
            </a:r>
            <a:r>
              <a:rPr lang="en-US" sz="2400" dirty="0" smtClean="0"/>
              <a:t> bin </a:t>
            </a:r>
            <a:r>
              <a:rPr lang="en-US" sz="2400" dirty="0" err="1" smtClean="0"/>
              <a:t>ich</a:t>
            </a:r>
            <a:r>
              <a:rPr lang="en-US" sz="2400" dirty="0" smtClean="0"/>
              <a:t>?  as the title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Write paragraph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	</a:t>
            </a:r>
            <a:r>
              <a:rPr lang="en-US" sz="2400" dirty="0" smtClean="0"/>
              <a:t>no names only lines</a:t>
            </a:r>
          </a:p>
          <a:p>
            <a:endParaRPr lang="en-US" sz="2400" dirty="0"/>
          </a:p>
          <a:p>
            <a:r>
              <a:rPr lang="en-US" sz="2400" dirty="0" smtClean="0"/>
              <a:t>4 appearance sentences (4)</a:t>
            </a:r>
          </a:p>
          <a:p>
            <a:r>
              <a:rPr lang="en-US" sz="2400" dirty="0" smtClean="0"/>
              <a:t>where s/he lives (1)</a:t>
            </a:r>
          </a:p>
          <a:p>
            <a:r>
              <a:rPr lang="en-US" sz="2400" dirty="0" smtClean="0"/>
              <a:t>where s/he comes from (1)</a:t>
            </a:r>
          </a:p>
          <a:p>
            <a:r>
              <a:rPr lang="en-US" sz="2400" dirty="0" smtClean="0"/>
              <a:t>adjectives (2)</a:t>
            </a:r>
          </a:p>
          <a:p>
            <a:r>
              <a:rPr lang="en-US" sz="2400" dirty="0" smtClean="0"/>
              <a:t>superhero/</a:t>
            </a:r>
            <a:r>
              <a:rPr lang="en-US" sz="2400" dirty="0" err="1" smtClean="0"/>
              <a:t>villian</a:t>
            </a:r>
            <a:r>
              <a:rPr lang="en-US" sz="2400" dirty="0" smtClean="0"/>
              <a:t> (1)</a:t>
            </a:r>
          </a:p>
          <a:p>
            <a:r>
              <a:rPr lang="en-US" sz="2400" dirty="0" smtClean="0"/>
              <a:t>career (1)</a:t>
            </a:r>
          </a:p>
          <a:p>
            <a:r>
              <a:rPr lang="en-US" sz="2400" dirty="0" smtClean="0"/>
              <a:t>“</a:t>
            </a:r>
            <a:r>
              <a:rPr lang="en-US" sz="2400" dirty="0" err="1" smtClean="0"/>
              <a:t>wollte</a:t>
            </a:r>
            <a:r>
              <a:rPr lang="en-US" sz="2400" dirty="0" smtClean="0"/>
              <a:t>” (2)</a:t>
            </a:r>
          </a:p>
          <a:p>
            <a:r>
              <a:rPr lang="en-US" sz="2400" dirty="0" smtClean="0"/>
              <a:t>“</a:t>
            </a:r>
            <a:r>
              <a:rPr lang="en-US" sz="2400" dirty="0" err="1" smtClean="0"/>
              <a:t>kann</a:t>
            </a:r>
            <a:r>
              <a:rPr lang="en-US" sz="2400" dirty="0" smtClean="0"/>
              <a:t>” (2)</a:t>
            </a:r>
          </a:p>
          <a:p>
            <a:r>
              <a:rPr lang="en-US" sz="2400" dirty="0" smtClean="0"/>
              <a:t>“</a:t>
            </a:r>
            <a:r>
              <a:rPr lang="en-US" sz="2400" dirty="0" err="1" smtClean="0"/>
              <a:t>musste</a:t>
            </a:r>
            <a:r>
              <a:rPr lang="en-US" sz="2400" dirty="0" smtClean="0"/>
              <a:t>” (2)</a:t>
            </a:r>
          </a:p>
          <a:p>
            <a:r>
              <a:rPr lang="en-US" sz="2400" dirty="0" err="1" smtClean="0"/>
              <a:t>Alterego</a:t>
            </a:r>
            <a:r>
              <a:rPr lang="en-US" sz="2400" dirty="0" smtClean="0"/>
              <a:t> (1)</a:t>
            </a:r>
          </a:p>
          <a:p>
            <a:endParaRPr lang="en-US" sz="2400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181600" y="12192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/>
              <a:t>Neat (1)</a:t>
            </a:r>
          </a:p>
          <a:p>
            <a:r>
              <a:rPr lang="en-US" sz="3200" dirty="0"/>
              <a:t>colorful (1)</a:t>
            </a:r>
          </a:p>
          <a:p>
            <a:r>
              <a:rPr lang="en-US" sz="3200" dirty="0"/>
              <a:t>followed directions (1)</a:t>
            </a:r>
          </a:p>
        </p:txBody>
      </p:sp>
    </p:spTree>
    <p:extLst>
      <p:ext uri="{BB962C8B-B14F-4D97-AF65-F5344CB8AC3E}">
        <p14:creationId xmlns:p14="http://schemas.microsoft.com/office/powerpoint/2010/main" val="157786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245807"/>
            <a:ext cx="2133600" cy="321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90" r="11637" b="5273"/>
          <a:stretch/>
        </p:blipFill>
        <p:spPr bwMode="auto">
          <a:xfrm>
            <a:off x="4572000" y="990600"/>
            <a:ext cx="2870117" cy="2860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37750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292</Words>
  <Application>Microsoft Office PowerPoint</Application>
  <PresentationFormat>On-screen Show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Hart</dc:creator>
  <cp:lastModifiedBy>Alissa Hart</cp:lastModifiedBy>
  <cp:revision>40</cp:revision>
  <cp:lastPrinted>2014-10-23T14:07:38Z</cp:lastPrinted>
  <dcterms:created xsi:type="dcterms:W3CDTF">2012-09-22T23:04:40Z</dcterms:created>
  <dcterms:modified xsi:type="dcterms:W3CDTF">2014-10-23T14:09:21Z</dcterms:modified>
</cp:coreProperties>
</file>